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Public Sans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E-Commerce Website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824" y="2052267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M. Pooja (111420104077)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P. Sakshi Kumari(111420104086)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G. </a:t>
            </a:r>
            <a:r>
              <a:rPr lang="en-IN" dirty="0" err="1">
                <a:latin typeface="Arial Black" panose="020B0A04020102020204" pitchFamily="34" charset="0"/>
              </a:rPr>
              <a:t>Yuva</a:t>
            </a:r>
            <a:r>
              <a:rPr lang="en-IN" dirty="0">
                <a:latin typeface="Arial Black" panose="020B0A04020102020204" pitchFamily="34" charset="0"/>
              </a:rPr>
              <a:t> Lakshmi(111420104106)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/>
              <a:t>E-commerce website Name: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An e-commerce website or app is one of the best full-stack development projects you can practice at the advanced level. It is a vast project involving front and back-end technologies and database knowledge for efficient execution and implementation. The project takes time and effort because you must maintain a huge database with multiple product categories and prices.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“E-commerce”: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IN" sz="1100" dirty="0"/>
              <a:t>            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E-Commerce, also known as electronic commerce or internet commerce, is an activity of buying and selling goods or services over the internet or open networks. Our  website is envisioned as a cutting-edge e-commerce solution designed to meet the needs to meet our  target audience, e.g., consumers, businesses, or a specific industry. It aims to offer a seamless and intuitive online shopping experience while providing essential features for administrators to manage the platform efficiently.</a:t>
            </a:r>
            <a:r>
              <a:rPr lang="en-IN" sz="1100" dirty="0"/>
              <a:t> </a:t>
            </a:r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E-commerce websites have become a ubiquitous feature of the modern digital landscape, offering a wide range of benefits and opportunities to businesses and </a:t>
            </a:r>
            <a:r>
              <a:rPr lang="en-US" sz="1200" dirty="0" err="1"/>
              <a:t>consumers.The</a:t>
            </a:r>
            <a:r>
              <a:rPr lang="en-US" sz="1200" dirty="0"/>
              <a:t> purpose of this project is Increase Sales, Expand Market Reach, Build Brand Awareness, Improve Customer Engagement, Increase Efficiency.  5 category we will develop  in this websites, there are Electronic gadgets  Smart home gadgets  Beauty products Health products Books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80BF7-C7CD-92F1-894F-0B1C4417B9DA}"/>
              </a:ext>
            </a:extLst>
          </p:cNvPr>
          <p:cNvSpPr txBox="1"/>
          <p:nvPr/>
        </p:nvSpPr>
        <p:spPr>
          <a:xfrm>
            <a:off x="1300976" y="434377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Operating System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Java Development Kit (JDK)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Web Server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Database Management System (DBMS)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Integrated Development Environment (IDE)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Content Management System (CMS)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Payment Gateway Integration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Balancers Storage Network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Infrastructure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73576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Registration and Authentication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Category Catalog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Product Catalog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Product Detail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Shopping Cart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Checkout Process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Profiles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Reviews and Ratings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Mobile Responsiveness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Content Management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APIs and Integration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Security Usability and User Experience Browser Compatibility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Database 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Load Balancing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Data Privacy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Third-Party Integrations</a:t>
            </a:r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E-Commerce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2207942" y="1597210"/>
            <a:ext cx="48842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https://github.com/Team-NaanMudhalvan/E-COMMERCE</a:t>
            </a:r>
            <a:endParaRPr sz="1200" b="0" i="0" dirty="0">
              <a:solidFill>
                <a:srgbClr val="BD8738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400</Words>
  <Application>Microsoft Office PowerPoint</Application>
  <PresentationFormat>On-screen Show (16:9)</PresentationFormat>
  <Paragraphs>54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Wingdings</vt:lpstr>
      <vt:lpstr>Times New Roman</vt:lpstr>
      <vt:lpstr>Public Sans</vt:lpstr>
      <vt:lpstr>Verdana</vt:lpstr>
      <vt:lpstr>EB Garamond</vt:lpstr>
      <vt:lpstr>Calibri</vt:lpstr>
      <vt:lpstr>Roboto</vt:lpstr>
      <vt:lpstr>arial</vt:lpstr>
      <vt:lpstr>Noto Sans Symbols</vt:lpstr>
      <vt:lpstr>EB Garamond Medium</vt:lpstr>
      <vt:lpstr>arial</vt:lpstr>
      <vt:lpstr>Arial Black</vt:lpstr>
      <vt:lpstr>Simple Light</vt:lpstr>
      <vt:lpstr>PowerPoint Presentation</vt:lpstr>
      <vt:lpstr>E-commerce website Name: 24*7Dream.com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sakshi kumari</cp:lastModifiedBy>
  <cp:revision>12</cp:revision>
  <dcterms:created xsi:type="dcterms:W3CDTF">2020-08-13T11:21:46Z</dcterms:created>
  <dcterms:modified xsi:type="dcterms:W3CDTF">2023-11-10T04:20:35Z</dcterms:modified>
</cp:coreProperties>
</file>